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480" y="10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4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2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39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65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62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56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9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05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0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4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7D9C-DE3D-44BD-869D-4CECFD7A99E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F3446-3B5D-4387-90AD-D66846535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0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3247"/>
          <a:stretch/>
        </p:blipFill>
        <p:spPr>
          <a:xfrm>
            <a:off x="0" y="-25544"/>
            <a:ext cx="9906000" cy="6883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53" y="28576"/>
            <a:ext cx="2272390" cy="159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22290">
            <a:off x="1015147" y="5570844"/>
            <a:ext cx="558706" cy="6304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996" y="287712"/>
            <a:ext cx="3170604" cy="4227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480182" y="-25544"/>
            <a:ext cx="4790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Атурова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Галина Алексеевна</a:t>
            </a:r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944203" y="1624084"/>
            <a:ext cx="57047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Атурова Г.А. в 1963 году окончила среднею школу № 17, 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1967 году -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педагогический институт по специальности «Английский язык».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 Галины Алексеевны началась в августе 1967 года  в средней школе №17 учителем иностранного языка. Проработав год, Галина Алексеевна получила должность  «Заместитель директора  по учебной работе» в этой же школе. 39 лет она проработала с любовью и преданностью в своей родной школе. В 2006 году ушла на заслуженный отдых. Атурова Г.А. награждена медалью «Ветеран труда», ей присвоено звание «Отличник народного просвещения РСФСР».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96640" y="5791200"/>
            <a:ext cx="6290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ВЕТЕРАНЫ ПЕДАГОГИЧЕСКОГО ТРУДА</a:t>
            </a:r>
          </a:p>
        </p:txBody>
      </p:sp>
    </p:spTree>
    <p:extLst>
      <p:ext uri="{BB962C8B-B14F-4D97-AF65-F5344CB8AC3E}">
        <p14:creationId xmlns:p14="http://schemas.microsoft.com/office/powerpoint/2010/main" val="22384835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109</Words>
  <Application>Microsoft Office PowerPoint</Application>
  <PresentationFormat>Лист A4 (210x297 мм)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20</cp:revision>
  <dcterms:created xsi:type="dcterms:W3CDTF">2023-03-20T05:28:58Z</dcterms:created>
  <dcterms:modified xsi:type="dcterms:W3CDTF">2023-03-20T08:38:29Z</dcterms:modified>
</cp:coreProperties>
</file>